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64"/>
  </p:normalViewPr>
  <p:slideViewPr>
    <p:cSldViewPr snapToGrid="0">
      <p:cViewPr varScale="1">
        <p:scale>
          <a:sx n="112" d="100"/>
          <a:sy n="112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5341E-C5AA-6278-7927-3BE5E3491D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h-TH" dirty="0"/>
            </a:br>
            <a:r>
              <a:rPr lang="th-TH" dirty="0"/>
              <a:t>(ตัวอย่าง)</a:t>
            </a:r>
            <a:br>
              <a:rPr lang="th-TH" dirty="0"/>
            </a:br>
            <a:r>
              <a:rPr lang="th-TH" dirty="0"/>
              <a:t>การดำเนินกิจกรรมดาราศาสตร์ในโรงเรียน</a:t>
            </a:r>
            <a:endParaRPr lang="en-TH" dirty="0"/>
          </a:p>
        </p:txBody>
      </p:sp>
    </p:spTree>
    <p:extLst>
      <p:ext uri="{BB962C8B-B14F-4D97-AF65-F5344CB8AC3E}">
        <p14:creationId xmlns:p14="http://schemas.microsoft.com/office/powerpoint/2010/main" val="283929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C38F-12CD-B9D1-E227-87BFEB06D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th-TH" dirty="0"/>
              <a:t>กิจกรรมดาราศาสตร์ในชั้นเรียน</a:t>
            </a:r>
            <a:endParaRPr lang="en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45142-D5C0-5CCB-C95C-DB0A28BE9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67210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4CA93-F972-A999-0ACD-C15E36C8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H" dirty="0"/>
              <a:t>2. </a:t>
            </a:r>
            <a:r>
              <a:rPr lang="th-TH" dirty="0"/>
              <a:t>กิจกรรมค่าย</a:t>
            </a:r>
            <a:r>
              <a:rPr lang="en-US" dirty="0"/>
              <a:t>/</a:t>
            </a:r>
            <a:r>
              <a:rPr lang="th-TH" dirty="0"/>
              <a:t>กิจกรรมส่งเสริมการเรียนรู้ดาราศาสตร์</a:t>
            </a:r>
            <a:endParaRPr lang="en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BBD2B-1D2E-034B-881E-0B27827FE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69244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EB88E-639C-86E4-BFCA-E226A958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H" dirty="0"/>
              <a:t>3. </a:t>
            </a:r>
            <a:r>
              <a:rPr lang="th-TH" dirty="0"/>
              <a:t>กิจกรรมดูดาว (ภาคกลางคืน)</a:t>
            </a:r>
            <a:endParaRPr lang="en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5B1A4-FDF1-18E4-2B34-A81E68168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1613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29BF9-2D94-EB68-BDDF-C2B3A440C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H" dirty="0"/>
              <a:t>4. </a:t>
            </a:r>
            <a:r>
              <a:rPr lang="th-TH" dirty="0"/>
              <a:t>กิจกรรมดาราศาสตร์ (อื่นๆ)</a:t>
            </a:r>
            <a:endParaRPr lang="en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C7675-E10A-75DB-F9CA-295AA7EF8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89221905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12</TotalTime>
  <Words>48</Words>
  <Application>Microsoft Macintosh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 (ตัวอย่าง) การดำเนินกิจกรรมดาราศาสตร์ในโรงเรียน</vt:lpstr>
      <vt:lpstr>1. กิจกรรมดาราศาสตร์ในชั้นเรียน</vt:lpstr>
      <vt:lpstr>2. กิจกรรมค่าย/กิจกรรมส่งเสริมการเรียนรู้ดาราศาสตร์</vt:lpstr>
      <vt:lpstr>3. กิจกรรมดูดาว (ภาคกลางคืน)</vt:lpstr>
      <vt:lpstr>4. กิจกรรมดาราศาสตร์ (อื่นๆ)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(ตัวอย่าง) การดำเนินกิจกรรมดาราศาสตร์ในโรงเรียน</dc:title>
  <dc:creator>Microsoft Office User</dc:creator>
  <cp:lastModifiedBy>Microsoft Office User</cp:lastModifiedBy>
  <cp:revision>1</cp:revision>
  <dcterms:created xsi:type="dcterms:W3CDTF">2023-02-27T10:30:31Z</dcterms:created>
  <dcterms:modified xsi:type="dcterms:W3CDTF">2023-02-27T10:43:00Z</dcterms:modified>
</cp:coreProperties>
</file>